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3" r:id="rId7"/>
    <p:sldId id="264" r:id="rId8"/>
    <p:sldId id="265" r:id="rId9"/>
    <p:sldId id="266" r:id="rId10"/>
    <p:sldId id="259" r:id="rId11"/>
    <p:sldId id="260" r:id="rId12"/>
    <p:sldId id="261" r:id="rId13"/>
    <p:sldId id="262" r:id="rId14"/>
  </p:sldIdLst>
  <p:sldSz cx="9144000" cy="5143500" type="screen16x9"/>
  <p:notesSz cx="6858000" cy="9144000"/>
  <p:embeddedFontLst>
    <p:embeddedFont>
      <p:font typeface="Public Sans"/>
      <p:regular r:id="rId18"/>
    </p:embeddedFont>
    <p:embeddedFont>
      <p:font typeface="Calibri" panose="020F0502020204030204"/>
      <p:regular r:id="rId19"/>
    </p:embeddedFont>
    <p:embeddedFont>
      <p:font typeface="EB Garamond" panose="00000500000000000000"/>
      <p:regular r:id="rId20"/>
      <p:bold r:id="rId21"/>
      <p:italic r:id="rId22"/>
      <p:boldItalic r:id="rId23"/>
    </p:embeddedFont>
    <p:embeddedFont>
      <p:font typeface="EB Garamond Medium" panose="0000060000000000000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1988E83-D4C4-4DDE-B1E8-2A12097C50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jpeg>
</file>

<file path=ppt/media/image37.jpeg>
</file>

<file path=ppt/media/image38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7.png"/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8.png"/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7.png"/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8.png"/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2.png"/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66" name="Google Shape;66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901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 panose="020F0502020204030204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67" name="Google Shape;67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8" name="Google Shape;68;p223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0" name="Google Shape;70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1" name="Google Shape;71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/>
          <a:srcRect l="11613" t="29182"/>
          <a:stretch>
            <a:fillRect/>
          </a:stretch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/>
          <a:srcRect t="-453" b="47599"/>
          <a:stretch>
            <a:fillRect/>
          </a:stretch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/>
          <a:srcRect t="-453" b="47599"/>
          <a:stretch>
            <a:fillRect/>
          </a:stretch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>
            <a:fillRect/>
          </a:stretch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>
            <a:fillRect/>
          </a:stretch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74" name="Google Shape;74;p22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7" name="Google Shape;77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8" name="Google Shape;78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9" name="Google Shape;79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/>
            <a:srcRect t="2687" b="12936"/>
            <a:stretch>
              <a:fillRect/>
            </a:stretch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/>
            <a:srcRect t="2687" b="12936"/>
            <a:stretch>
              <a:fillRect/>
            </a:stretch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/>
          <a:srcRect l="20567" r="20566" b="45930"/>
          <a:stretch>
            <a:fillRect/>
          </a:stretch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/>
          <a:srcRect l="20443" r="22451"/>
          <a:stretch>
            <a:fillRect/>
          </a:stretch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82" name="Google Shape;82;p22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5" name="Google Shape;85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6" name="Google Shape;86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7" name="Google Shape;87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90" name="Google Shape;90;p22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3" name="Google Shape;93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4" name="Google Shape;94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5" name="Google Shape;95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9" name="Google Shape;99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00" name="Google Shape;100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4" name="Google Shape;104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05" name="Google Shape;105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cxnSp>
        <p:nvCxnSpPr>
          <p:cNvPr id="106" name="Google Shape;106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7" name="Google Shape;107;p228" descr="Application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2" name="Google Shape;112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3" name="Google Shape;113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cxnSp>
        <p:nvCxnSpPr>
          <p:cNvPr id="114" name="Google Shape;114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5" name="Google Shape;115;p229" descr="Application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0" name="Google Shape;120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1" name="Google Shape;121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cxnSp>
        <p:nvCxnSpPr>
          <p:cNvPr id="122" name="Google Shape;122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3" name="Google Shape;123;p23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8" name="Google Shape;128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9" name="Google Shape;129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cxnSp>
        <p:nvCxnSpPr>
          <p:cNvPr id="130" name="Google Shape;130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1" name="Google Shape;131;p23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6" name="Google Shape;136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8" name="Google Shape;138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9" name="Google Shape;139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/>
          <a:srcRect r="11110"/>
          <a:stretch>
            <a:fillRect/>
          </a:stretch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3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3" name="Google Shape;143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5" name="Google Shape;145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6" name="Google Shape;146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9" name="Google Shape;149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50" name="Google Shape;150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52" name="Google Shape;152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3" name="Google Shape;153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4" name="Google Shape;154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56" name="Google Shape;156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7" name="Google Shape;157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1" name="Google Shape;161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2" name="Google Shape;162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64" name="Google Shape;164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65" name="Google Shape;165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" name="Google Shape;166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68" name="Google Shape;168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9" name="Google Shape;169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74" name="Google Shape;174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5" name="Google Shape;175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6" name="Google Shape;176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177" name="Google Shape;177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79" name="Google Shape;179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80" name="Google Shape;180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5" name="Google Shape;185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86" name="Google Shape;186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87" name="Google Shape;187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3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91" name="Google Shape;191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93" name="Google Shape;193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94" name="Google Shape;194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98" name="Google Shape;198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Google Shape;199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00" name="Google Shape;200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3" name="Google Shape;203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04" name="Google Shape;204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05" name="Google Shape;205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07" name="Google Shape;207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10" name="Google Shape;210;p241"/>
          <p:cNvPicPr preferRelativeResize="0"/>
          <p:nvPr/>
        </p:nvPicPr>
        <p:blipFill rotWithShape="1">
          <a:blip r:embed="rId2"/>
          <a:srcRect l="20639" r="24166"/>
          <a:stretch>
            <a:fillRect/>
          </a:stretch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4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 panose="020B0604020202020204"/>
              <a:buNone/>
            </a:pPr>
            <a:endParaRPr sz="1015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13" name="Google Shape;213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14" name="Google Shape;214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15" name="Google Shape;215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 panose="020B0604020202020204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18" name="Google Shape;218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19" name="Google Shape;219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220" name="Google Shape;220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21" name="Google Shape;221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22" name="Google Shape;222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3" name="Google Shape;223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4" name="Google Shape;224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25" name="Google Shape;225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26" name="Google Shape;226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227" name="Google Shape;227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30" name="Google Shape;230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1" name="Google Shape;231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32" name="Google Shape;232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3" name="Google Shape;233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4" name="Google Shape;234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6" name="Google Shape;236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7" name="Google Shape;237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8" name="Google Shape;238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9" name="Google Shape;239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4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4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46" descr="Icon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49" name="Google Shape;249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4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3" name="Google Shape;253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4" name="Google Shape;254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5" name="Google Shape;255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6" name="Google Shape;256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7" name="Google Shape;257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" name="Google Shape;258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59" name="Google Shape;259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60" name="Google Shape;260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61" name="Google Shape;261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4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5" name="Google Shape;265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7" name="Google Shape;267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8" name="Google Shape;268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0" name="Google Shape;270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71" name="Google Shape;271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72" name="Google Shape;272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73" name="Google Shape;273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4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Google Shape;276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7" name="Google Shape;277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78" name="Google Shape;278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79" name="Google Shape;279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0" name="Google Shape;280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1" name="Google Shape;281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82" name="Google Shape;282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83" name="Google Shape;283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" name="Google Shape;284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5" name="Google Shape;285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6" name="Google Shape;286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7" name="Google Shape;287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88" name="Google Shape;288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89" name="Google Shape;289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90" name="Google Shape;290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91" name="Google Shape;291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92" name="Google Shape;292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5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6" name="Google Shape;296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8" name="Google Shape;298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299" name="Google Shape;299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00" name="Google Shape;300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1" name="Google Shape;301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2" name="Google Shape;302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03" name="Google Shape;303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04" name="Google Shape;304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6" name="Google Shape;306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07" name="Google Shape;307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08" name="Google Shape;308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5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1" name="Google Shape;311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12" name="Google Shape;312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13" name="Google Shape;313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14" name="Google Shape;314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15" name="Google Shape;315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16" name="Google Shape;316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17" name="Google Shape;317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18" name="Google Shape;318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19" name="Google Shape;319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20" name="Google Shape;320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21" name="Google Shape;321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25" name="Google Shape;325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5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8" name="Google Shape;328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9" name="Google Shape;329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30" name="Google Shape;330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31" name="Google Shape;331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2" name="Google Shape;332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3" name="Google Shape;333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34" name="Google Shape;334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35" name="Google Shape;335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36" name="Google Shape;336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37" name="Google Shape;337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38" name="Google Shape;338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9" name="Google Shape;339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42" name="Google Shape;342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17" descr="A computer on a table&#10;&#10;Description automatically generated with medium confidence"/>
          <p:cNvPicPr preferRelativeResize="0"/>
          <p:nvPr/>
        </p:nvPicPr>
        <p:blipFill rotWithShape="1">
          <a:blip r:embed="rId2"/>
          <a:srcRect t="8552" r="1749" b="8552"/>
          <a:stretch>
            <a:fillRect/>
          </a:stretch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1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30" name="Google Shape;30;p217" descr="Shape&#10;&#10;Description automatically generated with low confidence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2" name="Google Shape;32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3" name="Google Shape;33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25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6" name="Google Shape;346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47" name="Google Shape;347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8" name="Google Shape;348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9" name="Google Shape;349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50" name="Google Shape;350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51" name="Google Shape;351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52" name="Google Shape;352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53" name="Google Shape;353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54" name="Google Shape;354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55" name="Google Shape;355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8" name="Google Shape;358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59" name="Google Shape;359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25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2" name="Google Shape;362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3" name="Google Shape;363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64" name="Google Shape;364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5" name="Google Shape;365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6" name="Google Shape;366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7" name="Google Shape;367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68" name="Google Shape;368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69" name="Google Shape;369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70" name="Google Shape;370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71" name="Google Shape;371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72" name="Google Shape;372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76" name="Google Shape;376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25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380" name="Google Shape;380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1" name="Google Shape;381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82" name="Google Shape;382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83" name="Google Shape;383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84" name="Google Shape;384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85" name="Google Shape;385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86" name="Google Shape;386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87" name="Google Shape;387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91" name="Google Shape;391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92" name="Google Shape;392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93" name="Google Shape;393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94" name="Google Shape;394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25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398" name="Google Shape;398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9" name="Google Shape;399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0" name="Google Shape;400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01" name="Google Shape;401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2" name="Google Shape;402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03" name="Google Shape;403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4" name="Google Shape;404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05" name="Google Shape;405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6" name="Google Shape;406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09" name="Google Shape;409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10" name="Google Shape;410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11" name="Google Shape;411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12" name="Google Shape;412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5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16" name="Google Shape;416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17" name="Google Shape;417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18" name="Google Shape;418;p257"/>
              <p:cNvCxnSpPr>
                <a:endCxn id="419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0" name="Google Shape;420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19" name="Google Shape;419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lang="en-US" sz="1400" b="1" i="0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21" name="Google Shape;421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22" name="Google Shape;422;p257"/>
              <p:cNvCxnSpPr>
                <a:endCxn id="423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4" name="Google Shape;424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3" name="Google Shape;423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lang="en-US" sz="1400" b="1" i="0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25" name="Google Shape;425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26" name="Google Shape;426;p257"/>
              <p:cNvCxnSpPr>
                <a:endCxn id="427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8" name="Google Shape;428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7" name="Google Shape;427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lang="en-US" sz="1400" b="1" i="0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29" name="Google Shape;429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30" name="Google Shape;430;p257"/>
              <p:cNvCxnSpPr>
                <a:endCxn id="431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2" name="Google Shape;432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1" name="Google Shape;431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lang="en-US" sz="1400" b="1" i="0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33" name="Google Shape;433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34" name="Google Shape;434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35" name="Google Shape;435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36" name="Google Shape;436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37" name="Google Shape;437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38" name="Google Shape;438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39" name="Google Shape;439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40" name="Google Shape;440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41" name="Google Shape;441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42" name="Google Shape;442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25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5" name="Google Shape;445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46" name="Google Shape;446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447" name="Google Shape;447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48" name="Google Shape;448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49" name="Google Shape;449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450" name="Google Shape;450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1" name="Google Shape;451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52" name="Google Shape;452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3" name="Google Shape;453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454" name="Google Shape;454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55" name="Google Shape;455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6" name="Google Shape;456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457" name="Google Shape;457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58" name="Google Shape;458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59" name="Google Shape;459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60" name="Google Shape;460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61" name="Google Shape;461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62" name="Google Shape;462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63" name="Google Shape;463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64" name="Google Shape;464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65" name="Google Shape;465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66" name="Google Shape;466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25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9" name="Google Shape;469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70" name="Google Shape;470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71" name="Google Shape;471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472" name="Google Shape;472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73" name="Google Shape;473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74" name="Google Shape;474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5" name="Google Shape;475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476" name="Google Shape;476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lang="en-US" sz="1400" b="1" i="0" u="none" strike="noStrike" cap="none">
              <a:solidFill>
                <a:schemeClr val="lt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77" name="Google Shape;477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lang="en-US" sz="1400" b="1" i="0" u="none" strike="noStrike" cap="none">
              <a:solidFill>
                <a:schemeClr val="dk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78" name="Google Shape;478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79" name="Google Shape;479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26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2" name="Google Shape;482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3" name="Google Shape;483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4" name="Google Shape;484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485" name="Google Shape;485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6" name="Google Shape;486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7" name="Google Shape;487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8" name="Google Shape;488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489" name="Google Shape;489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90" name="Google Shape;490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91" name="Google Shape;491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92" name="Google Shape;492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26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5" name="Google Shape;495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496" name="Google Shape;496;p261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7" name="Google Shape;497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8" name="Google Shape;498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9" name="Google Shape;499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0" name="Google Shape;500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501" name="Google Shape;501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02" name="Google Shape;502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03" name="Google Shape;503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04" name="Google Shape;504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05" name="Google Shape;505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06" name="Google Shape;506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10" name="Google Shape;510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11" name="Google Shape;511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12" name="Google Shape;512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13" name="Google Shape;513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14" name="Google Shape;514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15" name="Google Shape;515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16" name="Google Shape;516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17" name="Google Shape;517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9" name="Google Shape;519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0" name="Google Shape;520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22" name="Google Shape;522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218" descr="Graphical user interface, application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21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26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5" name="Google Shape;525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26" name="Google Shape;526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27" name="Google Shape;527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28" name="Google Shape;528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29" name="Google Shape;529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30" name="Google Shape;530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531" name="Google Shape;531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32" name="Google Shape;532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33" name="Google Shape;533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34" name="Google Shape;534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35" name="Google Shape;535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6" name="Google Shape;536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7" name="Google Shape;537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8" name="Google Shape;538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39" name="Google Shape;539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42" name="Google Shape;542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3" name="Google Shape;543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4" name="Google Shape;544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5" name="Google Shape;545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6" name="Google Shape;546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47" name="Google Shape;547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48" name="Google Shape;548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49" name="Google Shape;549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50" name="Google Shape;550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51" name="Google Shape;551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52" name="Google Shape;552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53" name="Google Shape;553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54" name="Google Shape;554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55" name="Google Shape;555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56" name="Google Shape;556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57" name="Google Shape;557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58" name="Google Shape;558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59" name="Google Shape;559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2" name="Google Shape;562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3" name="Google Shape;563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4" name="Google Shape;564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5" name="Google Shape;565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6" name="Google Shape;566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67" name="Google Shape;567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68" name="Google Shape;568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69" name="Google Shape;569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70" name="Google Shape;570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71" name="Google Shape;571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72" name="Google Shape;572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73" name="Google Shape;573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74" name="Google Shape;574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75" name="Google Shape;575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76" name="Google Shape;576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77" name="Google Shape;577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78" name="Google Shape;578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79" name="Google Shape;579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26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2" name="Google Shape;582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83" name="Google Shape;583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4" name="Google Shape;584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5" name="Google Shape;585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6" name="Google Shape;586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7" name="Google Shape;587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8" name="Google Shape;588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89" name="Google Shape;589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90" name="Google Shape;590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91" name="Google Shape;591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92" name="Google Shape;592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93" name="Google Shape;593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94" name="Google Shape;594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Google Shape;596;p26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7" name="Google Shape;597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8" name="Google Shape;598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0" name="Google Shape;600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1" name="Google Shape;601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4" name="Google Shape;604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05" name="Google Shape;605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06" name="Google Shape;606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07" name="Google Shape;607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08" name="Google Shape;608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09" name="Google Shape;609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26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13" name="Google Shape;613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614" name="Google Shape;614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15" name="Google Shape;615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16" name="Google Shape;616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17" name="Google Shape;617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18" name="Google Shape;618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19" name="Google Shape;619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0" name="Google Shape;620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21" name="Google Shape;621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2" name="Google Shape;622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3" name="Google Shape;623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4" name="Google Shape;624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25" name="Google Shape;625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6" name="Google Shape;626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27" name="Google Shape;627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8" name="Google Shape;628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9" name="Google Shape;629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0" name="Google Shape;630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1" name="Google Shape;631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2" name="Google Shape;632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33" name="Google Shape;633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4" name="Google Shape;634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5" name="Google Shape;635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6" name="Google Shape;636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7" name="Google Shape;637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8" name="Google Shape;638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39" name="Google Shape;639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0" name="Google Shape;640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1" name="Google Shape;641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2" name="Google Shape;642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3" name="Google Shape;643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4" name="Google Shape;644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45" name="Google Shape;645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46" name="Google Shape;646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47" name="Google Shape;647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48" name="Google Shape;648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26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52" name="Google Shape;652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653" name="Google Shape;653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54" name="Google Shape;654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55" name="Google Shape;655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56" name="Google Shape;656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57" name="Google Shape;657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58" name="Google Shape;658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59" name="Google Shape;659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0" name="Google Shape;660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1" name="Google Shape;661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2" name="Google Shape;662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3" name="Google Shape;663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4" name="Google Shape;664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65" name="Google Shape;665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6" name="Google Shape;666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7" name="Google Shape;667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9" name="Google Shape;669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0" name="Google Shape;670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1" name="Google Shape;671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2" name="Google Shape;672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3" name="Google Shape;673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5" name="Google Shape;675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6" name="Google Shape;676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7" name="Google Shape;677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8" name="Google Shape;678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9" name="Google Shape;679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1" name="Google Shape;681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2" name="Google Shape;682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3" name="Google Shape;683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84" name="Google Shape;684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85" name="Google Shape;685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86" name="Google Shape;686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87" name="Google Shape;687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88" name="Google Shape;688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0" name="Google Shape;690;p27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92" name="Google Shape;692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93" name="Google Shape;693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4" name="Google Shape;694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5" name="Google Shape;695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6" name="Google Shape;696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7" name="Google Shape;697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8" name="Google Shape;698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9" name="Google Shape;699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0" name="Google Shape;700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1" name="Google Shape;701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2" name="Google Shape;702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03" name="Google Shape;703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04" name="Google Shape;704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05" name="Google Shape;705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06" name="Google Shape;706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07" name="Google Shape;707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08" name="Google Shape;708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09" name="Google Shape;709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1" name="Google Shape;711;p27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13" name="Google Shape;713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14" name="Google Shape;714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5" name="Google Shape;715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6" name="Google Shape;716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7" name="Google Shape;717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8" name="Google Shape;718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9" name="Google Shape;719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0" name="Google Shape;720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2" name="Google Shape;722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lang="en-US"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3" name="Google Shape;723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24" name="Google Shape;724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25" name="Google Shape;725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26" name="Google Shape;726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27" name="Google Shape;727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28" name="Google Shape;728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29" name="Google Shape;729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30" name="Google Shape;730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2" name="Google Shape;732;p27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34" name="Google Shape;734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cxnSp>
        <p:nvCxnSpPr>
          <p:cNvPr id="735" name="Google Shape;735;p272"/>
          <p:cNvCxnSpPr>
            <a:stCxn id="73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36" name="Google Shape;736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7" name="Google Shape;737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8" name="Google Shape;738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9" name="Google Shape;739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0" name="Google Shape;740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1" name="Google Shape;741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3" name="Google Shape;743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44" name="Google Shape;744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45" name="Google Shape;745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46" name="Google Shape;746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47" name="Google Shape;747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48" name="Google Shape;748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49" name="Google Shape;749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>
            <a:fillRect/>
          </a:stretch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1" name="Google Shape;41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2" name="Google Shape;42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3" name="Google Shape;43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27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53" name="Google Shape;753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cxnSp>
        <p:nvCxnSpPr>
          <p:cNvPr id="754" name="Google Shape;754;p273"/>
          <p:cNvCxnSpPr>
            <a:stCxn id="755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55" name="Google Shape;755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6" name="Google Shape;756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7" name="Google Shape;757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8" name="Google Shape;758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9" name="Google Shape;759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0" name="Google Shape;760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1" name="Google Shape;761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2" name="Google Shape;762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63" name="Google Shape;763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64" name="Google Shape;764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65" name="Google Shape;765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66" name="Google Shape;766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67" name="Google Shape;767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68" name="Google Shape;768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27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72" name="Google Shape;772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773" name="Google Shape;773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74" name="Google Shape;774;p274"/>
            <p:cNvCxnSpPr>
              <a:stCxn id="775" idx="6"/>
              <a:endCxn id="776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7" name="Google Shape;777;p274"/>
            <p:cNvCxnSpPr>
              <a:stCxn id="775" idx="6"/>
              <a:endCxn id="778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9" name="Google Shape;779;p274"/>
            <p:cNvCxnSpPr>
              <a:stCxn id="775" idx="6"/>
              <a:endCxn id="780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1" name="Google Shape;781;p274"/>
            <p:cNvCxnSpPr>
              <a:stCxn id="775" idx="6"/>
              <a:endCxn id="782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3" name="Google Shape;783;p274"/>
            <p:cNvCxnSpPr>
              <a:stCxn id="775" idx="6"/>
              <a:endCxn id="784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5" name="Google Shape;785;p274"/>
            <p:cNvCxnSpPr>
              <a:stCxn id="775" idx="6"/>
              <a:endCxn id="786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7" name="Google Shape;787;p274"/>
            <p:cNvCxnSpPr>
              <a:stCxn id="775" idx="6"/>
              <a:endCxn id="788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89" name="Google Shape;789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75" name="Google Shape;775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790" name="Google Shape;790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791" name="Google Shape;791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2" name="Google Shape;792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6" name="Google Shape;776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4" name="Google Shape;794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8" name="Google Shape;788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6" name="Google Shape;796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8" name="Google Shape;778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8" name="Google Shape;798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0" name="Google Shape;780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0" name="Google Shape;800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6" name="Google Shape;786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1" name="Google Shape;801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2" name="Google Shape;802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4" name="Google Shape;784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2" name="Google Shape;782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05" name="Google Shape;805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06" name="Google Shape;806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07" name="Google Shape;807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08" name="Google Shape;808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09" name="Google Shape;809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10" name="Google Shape;810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11" name="Google Shape;811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12" name="Google Shape;812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27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5" name="Google Shape;815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16" name="Google Shape;816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17" name="Google Shape;817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18" name="Google Shape;818;p275"/>
            <p:cNvCxnSpPr>
              <a:stCxn id="819" idx="6"/>
              <a:endCxn id="820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1" name="Google Shape;821;p275"/>
            <p:cNvCxnSpPr>
              <a:stCxn id="819" idx="6"/>
              <a:endCxn id="822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3" name="Google Shape;823;p275"/>
            <p:cNvCxnSpPr>
              <a:stCxn id="819" idx="6"/>
              <a:endCxn id="824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5" name="Google Shape;825;p275"/>
            <p:cNvCxnSpPr>
              <a:stCxn id="819" idx="6"/>
              <a:endCxn id="826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7" name="Google Shape;827;p275"/>
            <p:cNvCxnSpPr>
              <a:stCxn id="819" idx="6"/>
              <a:endCxn id="828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9" name="Google Shape;829;p275"/>
            <p:cNvCxnSpPr>
              <a:stCxn id="819" idx="6"/>
              <a:endCxn id="830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1" name="Google Shape;831;p275"/>
            <p:cNvCxnSpPr>
              <a:stCxn id="819" idx="6"/>
              <a:endCxn id="832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33" name="Google Shape;833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19" name="Google Shape;819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34" name="Google Shape;834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35" name="Google Shape;835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6" name="Google Shape;836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8" name="Google Shape;838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2" name="Google Shape;832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4" name="Google Shape;844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5" name="Google Shape;845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6" name="Google Shape;846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49" name="Google Shape;849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50" name="Google Shape;850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51" name="Google Shape;851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52" name="Google Shape;852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53" name="Google Shape;853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54" name="Google Shape;854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55" name="Google Shape;855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56" name="Google Shape;856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59" name="Google Shape;859;p27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61" name="Google Shape;861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62" name="Google Shape;862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63" name="Google Shape;863;p276"/>
            <p:cNvCxnSpPr>
              <a:stCxn id="864" idx="6"/>
              <a:endCxn id="865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6" name="Google Shape;866;p276"/>
            <p:cNvCxnSpPr>
              <a:stCxn id="864" idx="6"/>
              <a:endCxn id="867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8" name="Google Shape;868;p276"/>
            <p:cNvCxnSpPr>
              <a:stCxn id="864" idx="6"/>
              <a:endCxn id="869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0" name="Google Shape;870;p276"/>
            <p:cNvCxnSpPr>
              <a:stCxn id="864" idx="6"/>
              <a:endCxn id="871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2" name="Google Shape;872;p276"/>
            <p:cNvCxnSpPr>
              <a:stCxn id="864" idx="6"/>
              <a:endCxn id="873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4" name="Google Shape;874;p276"/>
            <p:cNvCxnSpPr>
              <a:stCxn id="864" idx="6"/>
              <a:endCxn id="875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6" name="Google Shape;876;p276"/>
            <p:cNvCxnSpPr>
              <a:endCxn id="877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64" name="Google Shape;864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78" name="Google Shape;878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79" name="Google Shape;879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65" name="Google Shape;865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0" name="Google Shape;880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881" name="Google Shape;881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67" name="Google Shape;867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2" name="Google Shape;882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883" name="Google Shape;883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75" name="Google Shape;875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4" name="Google Shape;884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885" name="Google Shape;885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73" name="Google Shape;873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6" name="Google Shape;886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887" name="Google Shape;887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69" name="Google Shape;869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8" name="Google Shape;888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889" name="Google Shape;889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77" name="Google Shape;877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0" name="Google Shape;890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891" name="Google Shape;891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71" name="Google Shape;871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2" name="Google Shape;892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</p:grpSp>
      <p:sp>
        <p:nvSpPr>
          <p:cNvPr id="893" name="Google Shape;893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94" name="Google Shape;894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95" name="Google Shape;895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96" name="Google Shape;896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97" name="Google Shape;897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98" name="Google Shape;898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99" name="Google Shape;899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00" name="Google Shape;900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03" name="Google Shape;903;p27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04" name="Google Shape;904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05" name="Google Shape;905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06" name="Google Shape;906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07" name="Google Shape;907;p277"/>
            <p:cNvCxnSpPr>
              <a:stCxn id="908" idx="6"/>
              <a:endCxn id="909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0" name="Google Shape;910;p277"/>
            <p:cNvCxnSpPr>
              <a:stCxn id="908" idx="6"/>
              <a:endCxn id="911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2" name="Google Shape;912;p277"/>
            <p:cNvCxnSpPr>
              <a:stCxn id="908" idx="6"/>
              <a:endCxn id="913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" name="Google Shape;914;p277"/>
            <p:cNvCxnSpPr>
              <a:stCxn id="908" idx="6"/>
              <a:endCxn id="915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6" name="Google Shape;916;p277"/>
            <p:cNvCxnSpPr>
              <a:stCxn id="908" idx="6"/>
              <a:endCxn id="917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8" name="Google Shape;918;p277"/>
            <p:cNvCxnSpPr>
              <a:stCxn id="908" idx="6"/>
              <a:endCxn id="919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0" name="Google Shape;920;p277"/>
            <p:cNvCxnSpPr>
              <a:endCxn id="921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8" name="Google Shape;908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22" name="Google Shape;922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23" name="Google Shape;923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09" name="Google Shape;909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4" name="Google Shape;924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25" name="Google Shape;925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11" name="Google Shape;911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6" name="Google Shape;926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27" name="Google Shape;927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19" name="Google Shape;919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8" name="Google Shape;928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29" name="Google Shape;929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17" name="Google Shape;917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0" name="Google Shape;930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31" name="Google Shape;931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13" name="Google Shape;913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2" name="Google Shape;932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33" name="Google Shape;933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21" name="Google Shape;921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4" name="Google Shape;934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35" name="Google Shape;935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15" name="Google Shape;915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6" name="Google Shape;936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</p:grpSp>
      <p:sp>
        <p:nvSpPr>
          <p:cNvPr id="937" name="Google Shape;937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38" name="Google Shape;938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39" name="Google Shape;939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40" name="Google Shape;940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41" name="Google Shape;941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42" name="Google Shape;942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43" name="Google Shape;943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44" name="Google Shape;944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47" name="Google Shape;947;p27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49" name="Google Shape;949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50" name="Google Shape;950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51" name="Google Shape;951;p278"/>
            <p:cNvCxnSpPr>
              <a:stCxn id="952" idx="6"/>
              <a:endCxn id="953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4" name="Google Shape;954;p278"/>
            <p:cNvCxnSpPr>
              <a:stCxn id="952" idx="6"/>
              <a:endCxn id="955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6" name="Google Shape;956;p278"/>
            <p:cNvCxnSpPr>
              <a:stCxn id="952" idx="6"/>
              <a:endCxn id="957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8" name="Google Shape;958;p278"/>
            <p:cNvCxnSpPr>
              <a:stCxn id="952" idx="6"/>
              <a:endCxn id="959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0" name="Google Shape;960;p278"/>
            <p:cNvCxnSpPr>
              <a:stCxn id="952" idx="6"/>
              <a:endCxn id="961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2" name="Google Shape;962;p278"/>
            <p:cNvCxnSpPr>
              <a:stCxn id="952" idx="6"/>
              <a:endCxn id="963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4" name="Google Shape;964;p278"/>
            <p:cNvCxnSpPr>
              <a:endCxn id="965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52" name="Google Shape;952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6" name="Google Shape;966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67" name="Google Shape;967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53" name="Google Shape;953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8" name="Google Shape;968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69" name="Google Shape;969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55" name="Google Shape;955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0" name="Google Shape;970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71" name="Google Shape;971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63" name="Google Shape;963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2" name="Google Shape;972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73" name="Google Shape;973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61" name="Google Shape;961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4" name="Google Shape;974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75" name="Google Shape;975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57" name="Google Shape;957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6" name="Google Shape;976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77" name="Google Shape;977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65" name="Google Shape;965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8" name="Google Shape;978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979" name="Google Shape;979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59" name="Google Shape;959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0" name="Google Shape;980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lang="en-US" sz="900" b="1" i="1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</p:grpSp>
      <p:sp>
        <p:nvSpPr>
          <p:cNvPr id="981" name="Google Shape;981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82" name="Google Shape;982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83" name="Google Shape;983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84" name="Google Shape;984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85" name="Google Shape;985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86" name="Google Shape;986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87" name="Google Shape;987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88" name="Google Shape;988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0" name="Google Shape;990;p27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91" name="Google Shape;991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92" name="Google Shape;992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93" name="Google Shape;993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994" name="Google Shape;994;p279"/>
            <p:cNvCxnSpPr>
              <a:stCxn id="995" idx="6"/>
              <a:endCxn id="996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7" name="Google Shape;997;p279"/>
            <p:cNvCxnSpPr>
              <a:stCxn id="995" idx="6"/>
              <a:endCxn id="998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9" name="Google Shape;999;p279"/>
            <p:cNvCxnSpPr>
              <a:stCxn id="995" idx="6"/>
              <a:endCxn id="1000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1" name="Google Shape;1001;p279"/>
            <p:cNvCxnSpPr>
              <a:stCxn id="995" idx="6"/>
              <a:endCxn id="1002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3" name="Google Shape;1003;p279"/>
            <p:cNvCxnSpPr>
              <a:stCxn id="995" idx="6"/>
              <a:endCxn id="1004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5" name="Google Shape;1005;p279"/>
            <p:cNvCxnSpPr>
              <a:stCxn id="995" idx="6"/>
              <a:endCxn id="1006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7" name="Google Shape;1007;p279"/>
            <p:cNvCxnSpPr>
              <a:endCxn id="1008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5" name="Google Shape;995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6" name="Google Shape;996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8" name="Google Shape;998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6" name="Google Shape;1006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4" name="Google Shape;1004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0" name="Google Shape;1000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8" name="Google Shape;1008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2" name="Google Shape;1002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09" name="Google Shape;1009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10" name="Google Shape;1010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11" name="Google Shape;1011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12" name="Google Shape;1012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13" name="Google Shape;1013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14" name="Google Shape;1014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15" name="Google Shape;1015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16" name="Google Shape;1016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28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20" name="Google Shape;1020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21" name="Google Shape;1021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2" name="Google Shape;1022;p280"/>
            <p:cNvCxnSpPr>
              <a:stCxn id="1023" idx="6"/>
              <a:endCxn id="1024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5" name="Google Shape;1025;p280"/>
            <p:cNvCxnSpPr>
              <a:stCxn id="1023" idx="6"/>
              <a:endCxn id="1026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7" name="Google Shape;1027;p280"/>
            <p:cNvCxnSpPr>
              <a:stCxn id="1023" idx="6"/>
              <a:endCxn id="1028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9" name="Google Shape;1029;p280"/>
            <p:cNvCxnSpPr>
              <a:stCxn id="1023" idx="6"/>
              <a:endCxn id="1030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1" name="Google Shape;1031;p280"/>
            <p:cNvCxnSpPr>
              <a:stCxn id="1023" idx="6"/>
              <a:endCxn id="1032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3" name="Google Shape;1033;p280"/>
            <p:cNvCxnSpPr>
              <a:stCxn id="1023" idx="6"/>
              <a:endCxn id="1034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5" name="Google Shape;1035;p280"/>
            <p:cNvCxnSpPr>
              <a:endCxn id="1036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3" name="Google Shape;1023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4" name="Google Shape;1024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6" name="Google Shape;1026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4" name="Google Shape;1034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2" name="Google Shape;1032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8" name="Google Shape;1028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6" name="Google Shape;1036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0" name="Google Shape;1030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7" name="Google Shape;1037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38" name="Google Shape;1038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39" name="Google Shape;1039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40" name="Google Shape;1040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41" name="Google Shape;1041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42" name="Google Shape;1042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43" name="Google Shape;1043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44" name="Google Shape;1044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Google Shape;1046;p28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7" name="Google Shape;1047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48" name="Google Shape;1048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49" name="Google Shape;1049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50" name="Google Shape;1050;p281"/>
            <p:cNvCxnSpPr>
              <a:stCxn id="1051" idx="6"/>
              <a:endCxn id="1052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3" name="Google Shape;1053;p281"/>
            <p:cNvCxnSpPr>
              <a:stCxn id="1051" idx="6"/>
              <a:endCxn id="1054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5" name="Google Shape;1055;p281"/>
            <p:cNvCxnSpPr>
              <a:stCxn id="1051" idx="6"/>
              <a:endCxn id="1056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7" name="Google Shape;1057;p281"/>
            <p:cNvCxnSpPr>
              <a:stCxn id="1051" idx="6"/>
              <a:endCxn id="1058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9" name="Google Shape;1059;p281"/>
            <p:cNvCxnSpPr>
              <a:stCxn id="1051" idx="6"/>
              <a:endCxn id="1060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1" name="Google Shape;1061;p281"/>
            <p:cNvCxnSpPr>
              <a:stCxn id="1051" idx="6"/>
              <a:endCxn id="1062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3" name="Google Shape;1063;p281"/>
            <p:cNvCxnSpPr>
              <a:endCxn id="1064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1" name="Google Shape;1051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2" name="Google Shape;1052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4" name="Google Shape;1054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2" name="Google Shape;1062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0" name="Google Shape;1060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6" name="Google Shape;1056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4" name="Google Shape;1064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8" name="Google Shape;1058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5" name="Google Shape;1065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66" name="Google Shape;1066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67" name="Google Shape;1067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68" name="Google Shape;1068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69" name="Google Shape;1069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70" name="Google Shape;1070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71" name="Google Shape;1071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72" name="Google Shape;1072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4" name="Google Shape;1074;p28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5" name="Google Shape;1075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76" name="Google Shape;1076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77" name="Google Shape;1077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78" name="Google Shape;1078;p282" descr="Icon&#10;&#10;Description automatically generated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79" name="Google Shape;1079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80" name="Google Shape;1080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1" name="Google Shape;1081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2" name="Google Shape;1082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3" name="Google Shape;1083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4" name="Google Shape;1084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5" name="Google Shape;1085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6" name="Google Shape;1086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7" name="Google Shape;1087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88" name="Google Shape;1088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089" name="Google Shape;1089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0" name="Google Shape;1090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091" name="Google Shape;1091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92" name="Google Shape;1092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93" name="Google Shape;1093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94" name="Google Shape;1094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95" name="Google Shape;1095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96" name="Google Shape;1096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97" name="Google Shape;1097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98" name="Google Shape;1098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99" name="Google Shape;1099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220"/>
          <p:cNvPicPr preferRelativeResize="0"/>
          <p:nvPr/>
        </p:nvPicPr>
        <p:blipFill rotWithShape="1">
          <a:blip r:embed="rId2"/>
          <a:srcRect l="16976" t="14937" r="19508" b="5408"/>
          <a:stretch>
            <a:fillRect/>
          </a:stretch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220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8" name="Google Shape;48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9" name="Google Shape;49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0" name="Google Shape;50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lang="en-US"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lang="en-US"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lang="en-US"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lang="en-US"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lang="en-US"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lang="en-US"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lang="en-US"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lang="en-US"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686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53" name="Google Shape;53;p22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6" name="Google Shape;56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7" name="Google Shape;57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 panose="020B0604020202020204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lang="en-US" sz="5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/>
          <a:srcRect l="6268" r="24764"/>
          <a:stretch>
            <a:fillRect/>
          </a:stretch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lang="en-US" sz="2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/>
          <a:srcRect l="6268" r="24764"/>
          <a:stretch>
            <a:fillRect/>
          </a:stretch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lang="en-US" sz="2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2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2" name="Google Shape;62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63" name="Google Shape;63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/>
          <a:srcRect l="11600" t="10539" r="7406" b="2261"/>
          <a:stretch>
            <a:fillRect/>
          </a:stretch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/>
          <a:srcRect l="11600" t="10539" r="7406" b="2261"/>
          <a:stretch>
            <a:fillRect/>
          </a:stretch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/>
          <a:srcRect l="16487" t="8800" r="16531" b="52399"/>
          <a:stretch>
            <a:fillRect/>
          </a:stretch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 panose="020B0604020202020204"/>
              <a:buNone/>
            </a:pPr>
            <a:endParaRPr sz="1015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 panose="020B0604020202020204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9" Type="http://schemas.openxmlformats.org/officeDocument/2006/relationships/slideLayout" Target="../slideLayouts/slideLayout99.xml"/><Relationship Id="rId98" Type="http://schemas.openxmlformats.org/officeDocument/2006/relationships/slideLayout" Target="../slideLayouts/slideLayout98.xml"/><Relationship Id="rId97" Type="http://schemas.openxmlformats.org/officeDocument/2006/relationships/slideLayout" Target="../slideLayouts/slideLayout97.xml"/><Relationship Id="rId96" Type="http://schemas.openxmlformats.org/officeDocument/2006/relationships/slideLayout" Target="../slideLayouts/slideLayout96.xml"/><Relationship Id="rId95" Type="http://schemas.openxmlformats.org/officeDocument/2006/relationships/slideLayout" Target="../slideLayouts/slideLayout95.xml"/><Relationship Id="rId94" Type="http://schemas.openxmlformats.org/officeDocument/2006/relationships/slideLayout" Target="../slideLayouts/slideLayout94.xml"/><Relationship Id="rId93" Type="http://schemas.openxmlformats.org/officeDocument/2006/relationships/slideLayout" Target="../slideLayouts/slideLayout93.xml"/><Relationship Id="rId92" Type="http://schemas.openxmlformats.org/officeDocument/2006/relationships/slideLayout" Target="../slideLayouts/slideLayout92.xml"/><Relationship Id="rId91" Type="http://schemas.openxmlformats.org/officeDocument/2006/relationships/slideLayout" Target="../slideLayouts/slideLayout91.xml"/><Relationship Id="rId90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.xml"/><Relationship Id="rId89" Type="http://schemas.openxmlformats.org/officeDocument/2006/relationships/slideLayout" Target="../slideLayouts/slideLayout89.xml"/><Relationship Id="rId88" Type="http://schemas.openxmlformats.org/officeDocument/2006/relationships/slideLayout" Target="../slideLayouts/slideLayout88.xml"/><Relationship Id="rId87" Type="http://schemas.openxmlformats.org/officeDocument/2006/relationships/slideLayout" Target="../slideLayouts/slideLayout87.xml"/><Relationship Id="rId86" Type="http://schemas.openxmlformats.org/officeDocument/2006/relationships/slideLayout" Target="../slideLayouts/slideLayout86.xml"/><Relationship Id="rId85" Type="http://schemas.openxmlformats.org/officeDocument/2006/relationships/slideLayout" Target="../slideLayouts/slideLayout85.xml"/><Relationship Id="rId84" Type="http://schemas.openxmlformats.org/officeDocument/2006/relationships/slideLayout" Target="../slideLayouts/slideLayout84.xml"/><Relationship Id="rId83" Type="http://schemas.openxmlformats.org/officeDocument/2006/relationships/slideLayout" Target="../slideLayouts/slideLayout83.xml"/><Relationship Id="rId82" Type="http://schemas.openxmlformats.org/officeDocument/2006/relationships/slideLayout" Target="../slideLayouts/slideLayout82.xml"/><Relationship Id="rId81" Type="http://schemas.openxmlformats.org/officeDocument/2006/relationships/slideLayout" Target="../slideLayouts/slideLayout81.xml"/><Relationship Id="rId80" Type="http://schemas.openxmlformats.org/officeDocument/2006/relationships/slideLayout" Target="../slideLayouts/slideLayout80.xml"/><Relationship Id="rId8" Type="http://schemas.openxmlformats.org/officeDocument/2006/relationships/slideLayout" Target="../slideLayouts/slideLayout8.xml"/><Relationship Id="rId79" Type="http://schemas.openxmlformats.org/officeDocument/2006/relationships/slideLayout" Target="../slideLayouts/slideLayout79.xml"/><Relationship Id="rId78" Type="http://schemas.openxmlformats.org/officeDocument/2006/relationships/slideLayout" Target="../slideLayouts/slideLayout78.xml"/><Relationship Id="rId77" Type="http://schemas.openxmlformats.org/officeDocument/2006/relationships/slideLayout" Target="../slideLayouts/slideLayout77.xml"/><Relationship Id="rId76" Type="http://schemas.openxmlformats.org/officeDocument/2006/relationships/slideLayout" Target="../slideLayouts/slideLayout76.xml"/><Relationship Id="rId75" Type="http://schemas.openxmlformats.org/officeDocument/2006/relationships/slideLayout" Target="../slideLayouts/slideLayout75.xml"/><Relationship Id="rId74" Type="http://schemas.openxmlformats.org/officeDocument/2006/relationships/slideLayout" Target="../slideLayouts/slideLayout74.xml"/><Relationship Id="rId73" Type="http://schemas.openxmlformats.org/officeDocument/2006/relationships/slideLayout" Target="../slideLayouts/slideLayout73.xml"/><Relationship Id="rId72" Type="http://schemas.openxmlformats.org/officeDocument/2006/relationships/slideLayout" Target="../slideLayouts/slideLayout72.xml"/><Relationship Id="rId71" Type="http://schemas.openxmlformats.org/officeDocument/2006/relationships/slideLayout" Target="../slideLayouts/slideLayout71.xml"/><Relationship Id="rId70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.xml"/><Relationship Id="rId69" Type="http://schemas.openxmlformats.org/officeDocument/2006/relationships/slideLayout" Target="../slideLayouts/slideLayout69.xml"/><Relationship Id="rId68" Type="http://schemas.openxmlformats.org/officeDocument/2006/relationships/slideLayout" Target="../slideLayouts/slideLayout68.xml"/><Relationship Id="rId67" Type="http://schemas.openxmlformats.org/officeDocument/2006/relationships/slideLayout" Target="../slideLayouts/slideLayout67.xml"/><Relationship Id="rId66" Type="http://schemas.openxmlformats.org/officeDocument/2006/relationships/slideLayout" Target="../slideLayouts/slideLayout66.xml"/><Relationship Id="rId65" Type="http://schemas.openxmlformats.org/officeDocument/2006/relationships/slideLayout" Target="../slideLayouts/slideLayout65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60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.xml"/><Relationship Id="rId59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.xml"/><Relationship Id="rId49" Type="http://schemas.openxmlformats.org/officeDocument/2006/relationships/slideLayout" Target="../slideLayouts/slideLayout4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8" Type="http://schemas.openxmlformats.org/officeDocument/2006/relationships/theme" Target="../theme/theme1.xml"/><Relationship Id="rId117" Type="http://schemas.openxmlformats.org/officeDocument/2006/relationships/slideLayout" Target="../slideLayouts/slideLayout117.xml"/><Relationship Id="rId116" Type="http://schemas.openxmlformats.org/officeDocument/2006/relationships/slideLayout" Target="../slideLayouts/slideLayout116.xml"/><Relationship Id="rId115" Type="http://schemas.openxmlformats.org/officeDocument/2006/relationships/slideLayout" Target="../slideLayouts/slideLayout115.xml"/><Relationship Id="rId114" Type="http://schemas.openxmlformats.org/officeDocument/2006/relationships/slideLayout" Target="../slideLayouts/slideLayout114.xml"/><Relationship Id="rId113" Type="http://schemas.openxmlformats.org/officeDocument/2006/relationships/slideLayout" Target="../slideLayouts/slideLayout113.xml"/><Relationship Id="rId112" Type="http://schemas.openxmlformats.org/officeDocument/2006/relationships/slideLayout" Target="../slideLayouts/slideLayout112.xml"/><Relationship Id="rId111" Type="http://schemas.openxmlformats.org/officeDocument/2006/relationships/slideLayout" Target="../slideLayouts/slideLayout111.xml"/><Relationship Id="rId110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1.xml"/><Relationship Id="rId109" Type="http://schemas.openxmlformats.org/officeDocument/2006/relationships/slideLayout" Target="../slideLayouts/slideLayout109.xml"/><Relationship Id="rId108" Type="http://schemas.openxmlformats.org/officeDocument/2006/relationships/slideLayout" Target="../slideLayouts/slideLayout108.xml"/><Relationship Id="rId107" Type="http://schemas.openxmlformats.org/officeDocument/2006/relationships/slideLayout" Target="../slideLayouts/slideLayout107.xml"/><Relationship Id="rId106" Type="http://schemas.openxmlformats.org/officeDocument/2006/relationships/slideLayout" Target="../slideLayouts/slideLayout106.xml"/><Relationship Id="rId105" Type="http://schemas.openxmlformats.org/officeDocument/2006/relationships/slideLayout" Target="../slideLayouts/slideLayout105.xml"/><Relationship Id="rId104" Type="http://schemas.openxmlformats.org/officeDocument/2006/relationships/slideLayout" Target="../slideLayouts/slideLayout104.xml"/><Relationship Id="rId103" Type="http://schemas.openxmlformats.org/officeDocument/2006/relationships/slideLayout" Target="../slideLayouts/slideLayout103.xml"/><Relationship Id="rId102" Type="http://schemas.openxmlformats.org/officeDocument/2006/relationships/slideLayout" Target="../slideLayouts/slideLayout102.xml"/><Relationship Id="rId101" Type="http://schemas.openxmlformats.org/officeDocument/2006/relationships/slideLayout" Target="../slideLayouts/slideLayout101.xml"/><Relationship Id="rId100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“Your Project Name”</a:t>
            </a:r>
            <a:endParaRPr lang="en-US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Task - 1</a:t>
            </a:r>
            <a:endParaRPr lang="en-US"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1"/>
          <a:srcRect l="-43430" t="2430" r="43429" b="-2429"/>
          <a:stretch>
            <a:fillRect/>
          </a:stretch>
        </p:blipFill>
        <p:spPr>
          <a:xfrm>
            <a:off x="862965" y="-27305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 lang="en-US"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4089330" y="2220109"/>
            <a:ext cx="272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US" dirty="0">
                <a:solidFill>
                  <a:srgbClr val="BD8738"/>
                </a:solidFill>
              </a:rPr>
              <a:t>Insert Your </a:t>
            </a:r>
            <a:r>
              <a:rPr lang="en-US" dirty="0" err="1">
                <a:solidFill>
                  <a:srgbClr val="BD8738"/>
                </a:solidFill>
              </a:rPr>
              <a:t>Github</a:t>
            </a:r>
            <a:r>
              <a:rPr lang="en-US" dirty="0">
                <a:solidFill>
                  <a:srgbClr val="BD8738"/>
                </a:solidFill>
              </a:rPr>
              <a:t> Link Here</a:t>
            </a:r>
            <a:endParaRPr b="0" i="0" dirty="0">
              <a:solidFill>
                <a:srgbClr val="BD8738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55573" y="2615592"/>
            <a:ext cx="30559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Your </a:t>
            </a:r>
            <a:r>
              <a:rPr lang="en-IN" dirty="0" err="1"/>
              <a:t>github</a:t>
            </a:r>
            <a:r>
              <a:rPr lang="en-IN" dirty="0"/>
              <a:t> should contain this ppt, readme file. </a:t>
            </a:r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30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Your Project Name</a:t>
            </a:r>
            <a:endParaRPr sz="1830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95658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 panose="00000600000000000000"/>
              <a:buNone/>
            </a:pPr>
            <a:r>
              <a:rPr lang="en-US"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Accomodation Reservation System</a:t>
            </a:r>
            <a:endParaRPr lang="en-US"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/>
        </p:nvGraphicFramePr>
        <p:xfrm>
          <a:off x="144710" y="1954819"/>
          <a:ext cx="4279525" cy="2377260"/>
        </p:xfrm>
        <a:graphic>
          <a:graphicData uri="http://schemas.openxmlformats.org/drawingml/2006/table">
            <a:tbl>
              <a:tblPr>
                <a:noFill/>
                <a:tableStyleId>{11988E83-D4C4-4DDE-B1E8-2A12097C507F}</a:tableStyleId>
              </a:tblPr>
              <a:tblGrid>
                <a:gridCol w="1739400"/>
                <a:gridCol w="1725800"/>
                <a:gridCol w="814325"/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b="1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Name 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Batch 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9624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2105a3427</a:t>
                      </a:r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Evzen Roy E</a:t>
                      </a:r>
                      <a:endParaRPr lang="en-US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A34</a:t>
                      </a:r>
                      <a:endParaRPr lang="en-US"/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B5394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Creation of SRS &amp; Github</a:t>
            </a:r>
            <a:endParaRPr sz="1600" b="1">
              <a:solidFill>
                <a:srgbClr val="0B5394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Create SRS : “Your Project”</a:t>
            </a:r>
            <a:endParaRPr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Creation &amp; Set-up of Github account</a:t>
            </a:r>
            <a:endParaRPr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Creation &amp; Hands-on to various commands of Git Bash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Get to know about different lifecycle models.</a:t>
            </a:r>
            <a:endParaRPr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Understanding importance and how to create an SRS</a:t>
            </a:r>
            <a:endParaRPr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Knowing various commands of Github</a:t>
            </a:r>
            <a:endParaRPr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Understanding agile and scrum management techniques for efficient product development</a:t>
            </a:r>
            <a:endParaRPr sz="1600"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●"/>
            </a:pPr>
            <a:r>
              <a:rPr lang="en-US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100% Completion of the above tasks</a:t>
            </a:r>
            <a:endParaRPr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</a:t>
            </a:r>
            <a:r>
              <a:rPr lang="en-US" b="1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O</a:t>
            </a: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utcome</a:t>
            </a:r>
            <a:endParaRPr lang="en-US" sz="1400" b="1" i="0" u="none" strike="noStrike" cap="none">
              <a:solidFill>
                <a:schemeClr val="lt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51" name="Google Shape;1851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Task - 1</a:t>
            </a:r>
            <a:endParaRPr sz="1800" b="1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pic>
        <p:nvPicPr>
          <p:cNvPr id="1853" name="Google Shape;1853;p211"/>
          <p:cNvPicPr preferRelativeResize="0"/>
          <p:nvPr/>
        </p:nvPicPr>
        <p:blipFill rotWithShape="1">
          <a:blip r:embed="rId1"/>
          <a:srcRect l="-65210" t="3320" r="65210" b="-332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SRS for “</a:t>
            </a:r>
            <a:r>
              <a:rPr lang="en-US" altLang="en-IN" dirty="0"/>
              <a:t>Accommodation reservation system</a:t>
            </a:r>
            <a:r>
              <a:rPr lang="en-IN" dirty="0"/>
              <a:t>"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Functional Requirements </a:t>
            </a:r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2"/>
          </p:nvPr>
        </p:nvSpPr>
        <p:spPr>
          <a:xfrm>
            <a:off x="135731" y="1194361"/>
            <a:ext cx="5930531" cy="3489151"/>
          </a:xfrm>
        </p:spPr>
        <p:txBody>
          <a:bodyPr>
            <a:normAutofit lnSpcReduction="20000"/>
          </a:bodyPr>
          <a:lstStyle/>
          <a:p>
            <a:r>
              <a:rPr lang="en-US" altLang="en-IN" dirty="0"/>
              <a:t>Keep track of reservations.</a:t>
            </a:r>
            <a:endParaRPr lang="en-US" altLang="en-IN" dirty="0"/>
          </a:p>
          <a:p>
            <a:r>
              <a:rPr lang="en-US" altLang="en-IN" dirty="0"/>
              <a:t>Keep track of customer details.</a:t>
            </a:r>
            <a:endParaRPr lang="en-US" altLang="en-IN" dirty="0"/>
          </a:p>
          <a:p>
            <a:r>
              <a:rPr lang="en-US" altLang="en-IN" dirty="0"/>
              <a:t>Keep track of number of occupants.</a:t>
            </a:r>
            <a:endParaRPr lang="en-US" altLang="en-IN" dirty="0"/>
          </a:p>
          <a:p>
            <a:r>
              <a:rPr lang="en-US" altLang="en-IN" dirty="0"/>
              <a:t>Keep track of room number.</a:t>
            </a:r>
            <a:endParaRPr lang="en-US" altLang="en-IN" dirty="0"/>
          </a:p>
          <a:p>
            <a:r>
              <a:rPr lang="en-US" altLang="en-IN" dirty="0"/>
              <a:t>Show default room price.</a:t>
            </a:r>
            <a:endParaRPr lang="en-US" altLang="en-IN" dirty="0"/>
          </a:p>
          <a:p>
            <a:r>
              <a:rPr lang="en-US" altLang="en-IN" dirty="0"/>
              <a:t>Show availabilility of rooms.</a:t>
            </a:r>
            <a:endParaRPr lang="en-US" altLang="en-IN" dirty="0"/>
          </a:p>
          <a:p>
            <a:r>
              <a:rPr lang="en-US" altLang="en-IN" dirty="0"/>
              <a:t>Create a unique confirmation number for each transaction.</a:t>
            </a:r>
            <a:endParaRPr lang="en-US" altLang="en-IN" dirty="0"/>
          </a:p>
          <a:p>
            <a:r>
              <a:rPr lang="en-US" altLang="en-IN" dirty="0"/>
              <a:t>Make a note of the anticipated check-in date and time.</a:t>
            </a:r>
            <a:endParaRPr lang="en-US" altLang="en-IN" dirty="0"/>
          </a:p>
          <a:p>
            <a:r>
              <a:rPr lang="en-US" altLang="en-IN" dirty="0"/>
              <a:t>The system must keep track of the anticipated checkout date and time.</a:t>
            </a:r>
            <a:endParaRPr lang="en-US" altLang="en-IN" dirty="0"/>
          </a:p>
          <a:p>
            <a:r>
              <a:rPr lang="en-US" altLang="en-IN" dirty="0"/>
              <a:t>Customers will be checked in by the system.</a:t>
            </a:r>
            <a:endParaRPr lang="en-US" altLang="en-IN" dirty="0"/>
          </a:p>
          <a:p>
            <a:r>
              <a:rPr lang="en-US" altLang="en-IN" dirty="0"/>
              <a:t>The system must allow reservations to be changed without requiring the customer to resubmit all their information.</a:t>
            </a:r>
            <a:endParaRPr lang="en-US" altLang="en-IN" dirty="0"/>
          </a:p>
          <a:p>
            <a:r>
              <a:rPr lang="en-US" altLang="en-IN" dirty="0"/>
              <a:t>Customers will be checked out by the system.</a:t>
            </a:r>
            <a:endParaRPr lang="en-US" altLang="en-IN" dirty="0"/>
          </a:p>
          <a:p>
            <a:r>
              <a:rPr lang="en-US" altLang="en-IN" dirty="0"/>
              <a:t>The system will keep track of consumer feedback.</a:t>
            </a:r>
            <a:endParaRPr lang="en-US" altLang="en-IN" dirty="0"/>
          </a:p>
          <a:p>
            <a:endParaRPr lang="en-US" alt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SRS for</a:t>
            </a:r>
            <a:r>
              <a:rPr lang="en-US" altLang="en-IN" dirty="0"/>
              <a:t>”Accommodation reservation system”</a:t>
            </a:r>
            <a:endParaRPr lang="en-US" alt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Non Functional Requirements </a:t>
            </a:r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2"/>
          </p:nvPr>
        </p:nvSpPr>
        <p:spPr>
          <a:xfrm>
            <a:off x="135731" y="1194361"/>
            <a:ext cx="5930531" cy="3489151"/>
          </a:xfrm>
        </p:spPr>
        <p:txBody>
          <a:bodyPr/>
          <a:lstStyle/>
          <a:p>
            <a:r>
              <a:rPr lang="en-IN" dirty="0"/>
              <a:t>Use encryption to avoid bots from booking</a:t>
            </a:r>
            <a:endParaRPr lang="en-IN" dirty="0"/>
          </a:p>
          <a:p>
            <a:r>
              <a:rPr lang="en-IN" dirty="0"/>
              <a:t>Search results should populate within acceptable time limits</a:t>
            </a:r>
            <a:endParaRPr lang="en-IN" dirty="0"/>
          </a:p>
          <a:p>
            <a:r>
              <a:rPr lang="en-IN" dirty="0"/>
              <a:t>Users should be helped appropriately to fill in the mandatory fields, in case of invalid input</a:t>
            </a:r>
            <a:endParaRPr lang="en-IN" dirty="0"/>
          </a:p>
          <a:p>
            <a:r>
              <a:rPr lang="en-IN" dirty="0"/>
              <a:t>System should accept payments via various payment methods</a:t>
            </a:r>
            <a:endParaRPr lang="en-IN" dirty="0"/>
          </a:p>
          <a:p>
            <a:r>
              <a:rPr lang="en-IN" dirty="0"/>
              <a:t>Easy to use, efficient, and accessible</a:t>
            </a:r>
            <a:endParaRPr lang="en-IN" dirty="0"/>
          </a:p>
          <a:p>
            <a:r>
              <a:rPr lang="en-IN" dirty="0"/>
              <a:t>Keep track of documentation, activities, and responses</a:t>
            </a:r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SRS for “</a:t>
            </a:r>
            <a:r>
              <a:rPr lang="en-US" altLang="en-IN" dirty="0"/>
              <a:t>Accommodation reservation system</a:t>
            </a:r>
            <a:r>
              <a:rPr lang="en-IN" dirty="0"/>
              <a:t>"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Software Requirements</a:t>
            </a:r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2"/>
          </p:nvPr>
        </p:nvSpPr>
        <p:spPr>
          <a:xfrm>
            <a:off x="135731" y="1194361"/>
            <a:ext cx="5930531" cy="3489151"/>
          </a:xfrm>
        </p:spPr>
        <p:txBody>
          <a:bodyPr/>
          <a:lstStyle/>
          <a:p>
            <a:r>
              <a:rPr lang="en-IN" dirty="0"/>
              <a:t>Website builder.</a:t>
            </a:r>
            <a:endParaRPr lang="en-IN" dirty="0"/>
          </a:p>
          <a:p>
            <a:r>
              <a:rPr lang="en-IN" dirty="0"/>
              <a:t>Booking engine.</a:t>
            </a:r>
            <a:endParaRPr lang="en-IN" dirty="0"/>
          </a:p>
          <a:p>
            <a:r>
              <a:rPr lang="en-IN" dirty="0"/>
              <a:t>Channel manager.</a:t>
            </a:r>
            <a:endParaRPr lang="en-IN" dirty="0"/>
          </a:p>
          <a:p>
            <a:r>
              <a:rPr lang="en-IN" dirty="0"/>
              <a:t>Revenue management.</a:t>
            </a:r>
            <a:endParaRPr lang="en-IN" dirty="0"/>
          </a:p>
          <a:p>
            <a:r>
              <a:rPr lang="en-IN" dirty="0"/>
              <a:t>Rate analysis.</a:t>
            </a:r>
            <a:endParaRPr lang="en-IN" dirty="0"/>
          </a:p>
          <a:p>
            <a:r>
              <a:rPr lang="en-IN" dirty="0"/>
              <a:t>Payment connections.</a:t>
            </a:r>
            <a:endParaRPr lang="en-IN" dirty="0"/>
          </a:p>
          <a:p>
            <a:r>
              <a:rPr lang="en-IN" dirty="0"/>
              <a:t>Chatbots.</a:t>
            </a:r>
            <a:endParaRPr lang="en-IN" dirty="0"/>
          </a:p>
          <a:p>
            <a:r>
              <a:rPr lang="en-IN" dirty="0"/>
              <a:t>Inventory management.</a:t>
            </a:r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SRS for “</a:t>
            </a:r>
            <a:r>
              <a:rPr lang="en-US" altLang="en-IN" dirty="0"/>
              <a:t>Accommodation reservation system</a:t>
            </a:r>
            <a:r>
              <a:rPr lang="en-IN" dirty="0"/>
              <a:t>"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Hardware Requirements</a:t>
            </a:r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2"/>
          </p:nvPr>
        </p:nvSpPr>
        <p:spPr>
          <a:xfrm>
            <a:off x="135731" y="1194361"/>
            <a:ext cx="5930531" cy="3489151"/>
          </a:xfrm>
        </p:spPr>
        <p:txBody>
          <a:bodyPr/>
          <a:lstStyle/>
          <a:p>
            <a:r>
              <a:rPr lang="en-IN" dirty="0"/>
              <a:t>Multi-core – 1.8 GHz processor or better</a:t>
            </a:r>
            <a:endParaRPr lang="en-IN" dirty="0"/>
          </a:p>
          <a:p>
            <a:r>
              <a:rPr lang="en-IN" dirty="0"/>
              <a:t>4GB RAM</a:t>
            </a:r>
            <a:endParaRPr lang="en-IN" dirty="0"/>
          </a:p>
          <a:p>
            <a:r>
              <a:rPr lang="en-IN" dirty="0"/>
              <a:t>Windows 7, 8, 8.1, 10, or 11</a:t>
            </a:r>
            <a:endParaRPr lang="en-IN" dirty="0"/>
          </a:p>
          <a:p>
            <a:r>
              <a:rPr lang="en-IN" dirty="0"/>
              <a:t>80 GB hard drive or more (160 GB highly recommended)</a:t>
            </a:r>
            <a:endParaRPr lang="en-IN" dirty="0"/>
          </a:p>
          <a:p>
            <a:r>
              <a:rPr lang="en-IN" dirty="0"/>
              <a:t>Mouse</a:t>
            </a:r>
            <a:endParaRPr lang="en-IN" dirty="0"/>
          </a:p>
          <a:p>
            <a:r>
              <a:rPr lang="en-IN" dirty="0"/>
              <a:t>Monitor with 1024 X 768 resolution or higher</a:t>
            </a:r>
            <a:endParaRPr lang="en-IN" dirty="0"/>
          </a:p>
          <a:p>
            <a:r>
              <a:rPr lang="en-IN" dirty="0"/>
              <a:t>Windows compatible printer (laser printer recommended)</a:t>
            </a:r>
            <a:endParaRPr lang="en-IN" dirty="0"/>
          </a:p>
          <a:p>
            <a:r>
              <a:rPr lang="en-IN" dirty="0"/>
              <a:t>Gigabit Ethernet port and router (for networking computers)**</a:t>
            </a:r>
            <a:endParaRPr lang="en-IN" dirty="0"/>
          </a:p>
          <a:p>
            <a:r>
              <a:rPr lang="en-IN" dirty="0"/>
              <a:t> </a:t>
            </a:r>
            <a:r>
              <a:rPr lang="en-US" altLang="en-IN" dirty="0"/>
              <a:t>H</a:t>
            </a:r>
            <a:r>
              <a:rPr lang="en-IN" dirty="0"/>
              <a:t>igh speed internet connection </a:t>
            </a:r>
            <a:endParaRPr lang="en-IN" dirty="0"/>
          </a:p>
          <a:p>
            <a:r>
              <a:rPr lang="en-US" altLang="en-IN" dirty="0"/>
              <a:t>Minimum 2GB RAM for mobile.</a:t>
            </a:r>
            <a:endParaRPr lang="en-US" altLang="en-IN" dirty="0"/>
          </a:p>
          <a:p>
            <a:r>
              <a:rPr lang="en-US" altLang="en-IN" dirty="0"/>
              <a:t>Minimum 32GB storage for mobile.</a:t>
            </a:r>
            <a:endParaRPr lang="en-US" alt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Step-Wise Description</a:t>
            </a:r>
            <a:endParaRPr sz="1800" b="1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1"/>
          <a:srcRect l="-65210" t="3320" r="65210" b="-3320"/>
          <a:stretch>
            <a:fillRect/>
          </a:stretch>
        </p:blipFill>
        <p:spPr>
          <a:xfrm>
            <a:off x="0" y="23685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Summary of your task</a:t>
            </a:r>
            <a:endParaRPr sz="1800" b="1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Check-List</a:t>
            </a:r>
            <a:endParaRPr sz="1800">
              <a:solidFill>
                <a:schemeClr val="dk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Gather requirements for the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Prepare database design schemas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Get your initial project Structure ready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Initiate a git repository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add Readme.md file with description of the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Commit all changes with "first commit"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create a repository on github realted to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Push your changes to github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Assessment Parameter</a:t>
            </a:r>
            <a:endParaRPr sz="2400" b="1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2724</Words>
  <Application>WPS Presentation</Application>
  <PresentationFormat>On-screen Show (16:9)</PresentationFormat>
  <Paragraphs>127</Paragraphs>
  <Slides>11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5" baseType="lpstr">
      <vt:lpstr>Arial</vt:lpstr>
      <vt:lpstr>SimSun</vt:lpstr>
      <vt:lpstr>Wingdings</vt:lpstr>
      <vt:lpstr>Arial</vt:lpstr>
      <vt:lpstr>Public Sans</vt:lpstr>
      <vt:lpstr>Calibri</vt:lpstr>
      <vt:lpstr>Noto Sans Symbols</vt:lpstr>
      <vt:lpstr>Segoe Print</vt:lpstr>
      <vt:lpstr>EB Garamond</vt:lpstr>
      <vt:lpstr>EB Garamond Medium</vt:lpstr>
      <vt:lpstr>EB Garamond SemiBold</vt:lpstr>
      <vt:lpstr>Microsoft YaHei</vt:lpstr>
      <vt:lpstr>Arial Unicode MS</vt:lpstr>
      <vt:lpstr>Simple Light</vt:lpstr>
      <vt:lpstr>PowerPoint 演示文稿</vt:lpstr>
      <vt:lpstr>Your Project Name</vt:lpstr>
      <vt:lpstr>PowerPoint 演示文稿</vt:lpstr>
      <vt:lpstr>SRS for “your title"</vt:lpstr>
      <vt:lpstr>SRS for “your title"</vt:lpstr>
      <vt:lpstr>SRS for “your title"</vt:lpstr>
      <vt:lpstr>SRS for “your title"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evzen</cp:lastModifiedBy>
  <cp:revision>4</cp:revision>
  <dcterms:created xsi:type="dcterms:W3CDTF">2020-08-13T11:21:00Z</dcterms:created>
  <dcterms:modified xsi:type="dcterms:W3CDTF">2023-03-09T13:16:06Z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54214EABF06847E6981FD4C4E2226BBF</vt:lpwstr>
  </property>
  <property fmtid="{D5CDD505-2E9C-101B-9397-08002B2CF9AE}" pid="3" name="KSOProductBuildVer">
    <vt:lpwstr>1033-11.2.0.11417</vt:lpwstr>
  </property>
</Properties>
</file>